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0" r:id="rId3"/>
    <p:sldId id="265" r:id="rId4"/>
    <p:sldId id="266" r:id="rId5"/>
    <p:sldId id="268" r:id="rId6"/>
    <p:sldId id="267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65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61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371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36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080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28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2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90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1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4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12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810ED-9C2B-4EDA-87AB-B63184EDB160}" type="datetimeFigureOut">
              <a:rPr lang="en-US" smtClean="0"/>
              <a:t>9/30/2015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253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7750" y="78146"/>
            <a:ext cx="115247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Myriad Pro Light" panose="020B0403030403020204" pitchFamily="34" charset="0"/>
              </a:rPr>
              <a:t>The Power of PowerShell</a:t>
            </a:r>
            <a:endParaRPr lang="en-US" sz="44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143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064000" y="1931123"/>
            <a:ext cx="5483412" cy="304698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anchor="t">
            <a:spAutoFit/>
          </a:bodyPr>
          <a:lstStyle/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PowerShell MVP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Consultant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 err="1">
                <a:solidFill>
                  <a:srgbClr val="333333"/>
                </a:solidFill>
                <a:latin typeface="Myriad Pro Light" panose="020B0403030403020204" pitchFamily="34" charset="0"/>
              </a:rPr>
              <a:t>Pluralsight</a:t>
            </a: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 </a:t>
            </a:r>
            <a:r>
              <a:rPr lang="en-IN" sz="3200" dirty="0" smtClean="0">
                <a:solidFill>
                  <a:srgbClr val="333333"/>
                </a:solidFill>
                <a:latin typeface="Myriad Pro Light" panose="020B0403030403020204" pitchFamily="34" charset="0"/>
              </a:rPr>
              <a:t>Author</a:t>
            </a:r>
            <a:endParaRPr lang="en-IN" sz="3200" dirty="0">
              <a:solidFill>
                <a:srgbClr val="333333"/>
              </a:solidFill>
              <a:latin typeface="Myriad Pro Light" panose="020B0403030403020204" pitchFamily="34" charset="0"/>
            </a:endParaRP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Freelance Writer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Blog: adamtheautomator.com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Twitter: @adbertram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449" y="2529857"/>
            <a:ext cx="2108754" cy="200628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231F20"/>
                </a:solidFill>
                <a:latin typeface="Courier New"/>
                <a:cs typeface="Courier New"/>
              </a:rPr>
              <a:t>PS&gt;Whoami</a:t>
            </a:r>
            <a:endParaRPr lang="en-US" dirty="0">
              <a:solidFill>
                <a:srgbClr val="231F2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9079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latin typeface="Myriad Pro Light" panose="020B0403030403020204" pitchFamily="34" charset="0"/>
              </a:rPr>
              <a:t>Automating Software Installs</a:t>
            </a:r>
            <a:endParaRPr lang="en-US" dirty="0">
              <a:latin typeface="Myriad Pro Light" panose="020B0403030403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7920318" cy="107894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Myriad Pro Light" panose="020B0403030403020204" pitchFamily="34" charset="0"/>
              </a:rPr>
              <a:t>Using PowerShell to deploy software</a:t>
            </a:r>
          </a:p>
          <a:p>
            <a:r>
              <a:rPr lang="en-US" dirty="0" smtClean="0">
                <a:latin typeface="Myriad Pro Light" panose="020B0403030403020204" pitchFamily="34" charset="0"/>
              </a:rPr>
              <a:t>Software deployment script and PowerShell module</a:t>
            </a:r>
            <a:endParaRPr lang="en-US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492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231F20"/>
                </a:solidFill>
                <a:latin typeface="Myriad Pro Light" panose="020B0403030403020204" pitchFamily="34" charset="0"/>
              </a:rPr>
              <a:t>Well, There's Your Problem</a:t>
            </a:r>
            <a:endParaRPr lang="en-US" dirty="0">
              <a:solidFill>
                <a:srgbClr val="231F20"/>
              </a:solidFill>
              <a:latin typeface="Myriad Pro Light" panose="020B0403030403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358" y="1905000"/>
            <a:ext cx="5202041" cy="3149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1930" y="2739793"/>
            <a:ext cx="5641544" cy="83099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Myriad Pro Light" panose="020B0403030403020204" pitchFamily="34" charset="0"/>
              </a:rPr>
              <a:t>Lack of Package Standardization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Myriad Pro Light" panose="020B0403030403020204" pitchFamily="34" charset="0"/>
              </a:rPr>
              <a:t>Hard to define “installed” and “uninstalled</a:t>
            </a:r>
            <a:r>
              <a:rPr lang="en-US" sz="2400" dirty="0" smtClean="0">
                <a:solidFill>
                  <a:schemeClr val="tx1"/>
                </a:solidFill>
                <a:latin typeface="Myriad Pro Light" panose="020B0403030403020204" pitchFamily="34" charset="0"/>
              </a:rPr>
              <a:t>”</a:t>
            </a:r>
            <a:endParaRPr lang="en-US" sz="2400" dirty="0">
              <a:solidFill>
                <a:schemeClr val="tx1"/>
              </a:solidFill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889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latin typeface="Myriad Pro Light" panose="020B0403030403020204" pitchFamily="34" charset="0"/>
              </a:rPr>
              <a:t>Why Use PowerShell? The Three Fs</a:t>
            </a:r>
            <a:endParaRPr lang="en-US" dirty="0">
              <a:latin typeface="Myriad Pro Light" panose="020B0403030403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3617259" cy="254018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 smtClean="0">
                <a:latin typeface="Myriad Pro Light" panose="020B0403030403020204" pitchFamily="34" charset="0"/>
              </a:rPr>
              <a:t>It’s Free</a:t>
            </a:r>
          </a:p>
          <a:p>
            <a:r>
              <a:rPr lang="en-US" sz="5400" dirty="0" smtClean="0">
                <a:latin typeface="Myriad Pro Light" panose="020B0403030403020204" pitchFamily="34" charset="0"/>
              </a:rPr>
              <a:t>It’s Flexible</a:t>
            </a:r>
          </a:p>
          <a:p>
            <a:r>
              <a:rPr lang="en-US" sz="5400" dirty="0" smtClean="0">
                <a:latin typeface="Myriad Pro Light" panose="020B0403030403020204" pitchFamily="34" charset="0"/>
              </a:rPr>
              <a:t>It’s Fun!</a:t>
            </a:r>
            <a:endParaRPr lang="en-US" sz="54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17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latin typeface="Myriad Pro Light" panose="020B0403030403020204" pitchFamily="34" charset="0"/>
              </a:rPr>
              <a:t>Demo Workflow</a:t>
            </a:r>
            <a:endParaRPr lang="en-US" dirty="0">
              <a:latin typeface="Myriad Pro Light" panose="020B0403030403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9202271" cy="397454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Take input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Client names, software package folder…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Test client for connectivity </a:t>
            </a:r>
            <a:r>
              <a:rPr lang="en-US" sz="4000" dirty="0" err="1" smtClean="0">
                <a:latin typeface="Myriad Pro Light" panose="020B0403030403020204" pitchFamily="34" charset="0"/>
              </a:rPr>
              <a:t>prereqs</a:t>
            </a:r>
            <a:r>
              <a:rPr lang="en-US" sz="4000" dirty="0" smtClean="0">
                <a:latin typeface="Myriad Pro Light" panose="020B0403030403020204" pitchFamily="34" charset="0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Copy module locally to each client.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Execute software installer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Cleanup</a:t>
            </a:r>
            <a:endParaRPr lang="en-US" sz="40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77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Demo and Slide Download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2659344"/>
            <a:ext cx="9740153" cy="7920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dirty="0" smtClean="0">
                <a:latin typeface="Myriad Pro Light" panose="020B0403030403020204" pitchFamily="34" charset="0"/>
              </a:rPr>
              <a:t>http://bit.ly/virtualexpocontent</a:t>
            </a:r>
            <a:endParaRPr lang="en-US" sz="60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27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101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Myriad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Trond Eirik Håvarstein</dc:creator>
  <cp:lastModifiedBy>Adam Bertram</cp:lastModifiedBy>
  <cp:revision>15</cp:revision>
  <dcterms:created xsi:type="dcterms:W3CDTF">2015-08-20T20:05:21Z</dcterms:created>
  <dcterms:modified xsi:type="dcterms:W3CDTF">2015-09-30T14:51:01Z</dcterms:modified>
</cp:coreProperties>
</file>

<file path=docProps/thumbnail.jpeg>
</file>